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11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683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51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0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1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87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44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4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0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1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90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3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4B7DDF-11B5-42E5-9252-5E86AA76C1C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4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12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33b: </a:t>
            </a:r>
            <a:r>
              <a:rPr lang="es-ES_tradnl" altLang="en-US" sz="2800" dirty="0"/>
              <a:t>¿Como </a:t>
            </a:r>
            <a:r>
              <a:rPr lang="es-ES_tradnl" altLang="en-US" sz="2800" dirty="0" smtClean="0"/>
              <a:t>terminamos </a:t>
            </a:r>
            <a:r>
              <a:rPr lang="es-ES_tradnl" altLang="en-US" sz="2800" dirty="0"/>
              <a:t>para </a:t>
            </a:r>
            <a:r>
              <a:rPr lang="es-ES_tradnl" altLang="en-US" sz="2800" dirty="0" smtClean="0"/>
              <a:t>tomar </a:t>
            </a:r>
            <a:r>
              <a:rPr lang="es-ES_tradnl" altLang="en-US" sz="2800" dirty="0"/>
              <a:t>la prueba de Gramática </a:t>
            </a:r>
            <a:r>
              <a:rPr lang="es-ES_tradnl" altLang="en-US" sz="2800" dirty="0" smtClean="0"/>
              <a:t>del LUNES?</a:t>
            </a:r>
            <a:endParaRPr lang="es-ES_tradnl" altLang="en-US" sz="2800" dirty="0"/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</a:t>
            </a:r>
            <a:r>
              <a:rPr lang="es-ES_tradnl" altLang="en-US" sz="2800" dirty="0" smtClean="0"/>
              <a:t>usando </a:t>
            </a:r>
            <a:r>
              <a:rPr lang="es-ES_tradnl" altLang="en-US" sz="2800" i="1" dirty="0" smtClean="0"/>
              <a:t>tener que, ir a, </a:t>
            </a:r>
            <a:r>
              <a:rPr lang="es-ES_tradnl" altLang="en-US" sz="2800" dirty="0" smtClean="0"/>
              <a:t>o </a:t>
            </a:r>
            <a:r>
              <a:rPr lang="es-ES_tradnl" altLang="en-US" sz="2800" i="1" dirty="0" smtClean="0"/>
              <a:t>acabar de</a:t>
            </a:r>
            <a:r>
              <a:rPr lang="es-ES_tradnl" altLang="en-US" sz="2800" dirty="0" smtClean="0"/>
              <a:t>: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Estudiar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Tomar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Comer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  <p:extLst>
      <p:ext uri="{BB962C8B-B14F-4D97-AF65-F5344CB8AC3E}">
        <p14:creationId xmlns:p14="http://schemas.microsoft.com/office/powerpoint/2010/main" val="92368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/>
              <a:t>B. 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</a:t>
            </a:r>
            <a:r>
              <a:rPr lang="es-ES_tradnl" altLang="en-US" dirty="0"/>
              <a:t>and complete </a:t>
            </a:r>
            <a:r>
              <a:rPr lang="es-ES_tradnl" altLang="en-US" dirty="0" err="1"/>
              <a:t>each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:</a:t>
            </a: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___________ a </a:t>
            </a:r>
            <a:r>
              <a:rPr lang="es-ES_tradnl" altLang="en-US" dirty="0" err="1"/>
              <a:t>escrib</a:t>
            </a:r>
            <a:r>
              <a:rPr lang="es-ES_tradnl" altLang="en-US" dirty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Ellos ___________ de </a:t>
            </a:r>
            <a:r>
              <a:rPr lang="es-ES_tradnl" altLang="en-US" dirty="0" err="1"/>
              <a:t>beb</a:t>
            </a:r>
            <a:r>
              <a:rPr lang="es-ES_tradnl" altLang="en-US" dirty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Ella _________ que </a:t>
            </a:r>
            <a:r>
              <a:rPr lang="es-ES_tradnl" altLang="en-US" dirty="0" err="1"/>
              <a:t>recib</a:t>
            </a:r>
            <a:r>
              <a:rPr lang="es-ES_tradnl" altLang="en-US" dirty="0"/>
              <a:t>_____ una buena nota.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08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91890008"/>
              </p:ext>
            </p:extLst>
          </p:nvPr>
        </p:nvGraphicFramePr>
        <p:xfrm>
          <a:off x="228600" y="1219200"/>
          <a:ext cx="8686800" cy="553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264920"/>
                <a:gridCol w="1737360"/>
                <a:gridCol w="1737360"/>
                <a:gridCol w="1737360"/>
              </a:tblGrid>
              <a:tr h="8509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Asistir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Ella </a:t>
                      </a:r>
                    </a:p>
                    <a:p>
                      <a:pPr algn="ctr"/>
                      <a:r>
                        <a:rPr lang="en-US" sz="3200" dirty="0" err="1" smtClean="0"/>
                        <a:t>Usted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endParaRPr lang="en-US" sz="3200" dirty="0" smtClean="0"/>
                    </a:p>
                    <a:p>
                      <a:pPr algn="ctr"/>
                      <a:r>
                        <a:rPr lang="en-US" sz="3200" dirty="0" err="1" smtClean="0"/>
                        <a:t>Ustedes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6096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B050"/>
                </a:solidFill>
              </a:rPr>
              <a:t>II-</a:t>
            </a:r>
            <a:r>
              <a:rPr lang="en-US" sz="3200" dirty="0">
                <a:solidFill>
                  <a:srgbClr val="000000"/>
                </a:solidFill>
              </a:rPr>
              <a:t> Conjugate the following verbs: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00B050"/>
                </a:solidFill>
              </a:rPr>
              <a:t>III-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Omar </a:t>
            </a:r>
            <a:r>
              <a:rPr lang="es-ES_tradnl" altLang="en-US" sz="2800" dirty="0"/>
              <a:t>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Miguel no _____________ la geometría. (comprender)</a:t>
            </a:r>
          </a:p>
        </p:txBody>
      </p:sp>
    </p:spTree>
    <p:extLst>
      <p:ext uri="{BB962C8B-B14F-4D97-AF65-F5344CB8AC3E}">
        <p14:creationId xmlns:p14="http://schemas.microsoft.com/office/powerpoint/2010/main" val="89294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169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Clase 702 La fecha es el 12 de diciembre del 2014</vt:lpstr>
      <vt:lpstr>Repaso</vt:lpstr>
      <vt:lpstr>Repaso</vt:lpstr>
      <vt:lpstr>Repaso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702 La fecha es el 12 de diciembre del 2014</dc:title>
  <dc:creator>Helen Zumaeta</dc:creator>
  <cp:lastModifiedBy>Helen Zumaeta</cp:lastModifiedBy>
  <cp:revision>1</cp:revision>
  <dcterms:created xsi:type="dcterms:W3CDTF">2014-12-12T16:58:20Z</dcterms:created>
  <dcterms:modified xsi:type="dcterms:W3CDTF">2014-12-12T16:59:35Z</dcterms:modified>
</cp:coreProperties>
</file>